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</p:sldIdLst>
  <p:sldSz cx="15113000" cy="21374100"/>
  <p:notesSz cx="6797675" cy="9926638"/>
  <p:embeddedFontLst>
    <p:embeddedFont>
      <p:font typeface="にくまる" panose="020B0600070205080204" charset="-128"/>
      <p:regular r:id="rId6"/>
      <p:bold r:id="rId7"/>
    </p:embeddedFont>
    <p:embeddedFont>
      <p:font typeface="ぼくたちのゴシック2 Bold" panose="020B0600070205080204" charset="-128"/>
      <p:regular r:id="rId8"/>
    </p:embeddedFont>
    <p:embeddedFont>
      <p:font typeface="筑紫A丸ゴシック Bold" panose="020B0600070205080204" charset="-128"/>
      <p:regular r:id="rId9"/>
      <p:bold r:id="rId10"/>
    </p:embeddedFont>
    <p:embeddedFont>
      <p:font typeface="Funtastic" panose="020B060007020508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815"/>
    <a:srgbClr val="FDE20A"/>
    <a:srgbClr val="FDE10A"/>
    <a:srgbClr val="FFEB14"/>
    <a:srgbClr val="FFFF2D"/>
    <a:srgbClr val="FFF019"/>
    <a:srgbClr val="2E851A"/>
    <a:srgbClr val="FD9430"/>
    <a:srgbClr val="FFA00E"/>
    <a:srgbClr val="944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CF70D9-93B7-786A-8CC3-00EE4CD96DE7}" v="28" dt="2026-04-23T23:09:49.547"/>
    <p1510:client id="{2E423366-4C01-8FAA-5E24-16C82DE02A35}" v="25" dt="2026-04-23T23:59:23.786"/>
    <p1510:client id="{4BD01014-D217-4D92-95E2-564B5E8DDC0E}" v="24" dt="2026-04-23T15:44:45.699"/>
    <p1510:client id="{6A458163-159F-0FB3-A334-D881CD6CFD43}" v="1" dt="2026-04-24T00:55:47.133"/>
    <p1510:client id="{8201A097-CBA7-14D1-4E12-B1D418013789}" v="26" dt="2026-04-24T00:41:41.821"/>
    <p1510:client id="{ED6D6B55-2CC0-67E8-D448-D08AC8963B3D}" v="40" dt="2026-04-23T23:46:31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9" d="100"/>
          <a:sy n="19" d="100"/>
        </p:scale>
        <p:origin x="2288" y="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font" Target="fonts/font2.fntdata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4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9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2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2957" y="1359356"/>
            <a:ext cx="13882377" cy="19657531"/>
            <a:chOff x="0" y="0"/>
            <a:chExt cx="660400" cy="9351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935131"/>
            </a:xfrm>
            <a:custGeom>
              <a:avLst/>
              <a:gdLst/>
              <a:ahLst/>
              <a:cxnLst/>
              <a:rect l="l" t="t" r="r" b="b"/>
              <a:pathLst>
                <a:path w="660400" h="935131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1219"/>
                  </a:cubicBezTo>
                  <a:lnTo>
                    <a:pt x="660400" y="913834"/>
                  </a:lnTo>
                  <a:cubicBezTo>
                    <a:pt x="660400" y="925596"/>
                    <a:pt x="650865" y="935131"/>
                    <a:pt x="639104" y="935131"/>
                  </a:cubicBezTo>
                  <a:lnTo>
                    <a:pt x="21296" y="935131"/>
                  </a:lnTo>
                  <a:cubicBezTo>
                    <a:pt x="9535" y="935131"/>
                    <a:pt x="0" y="925596"/>
                    <a:pt x="0" y="913834"/>
                  </a:cubicBezTo>
                  <a:lnTo>
                    <a:pt x="0" y="331667"/>
                  </a:lnTo>
                  <a:cubicBezTo>
                    <a:pt x="1782" y="185660"/>
                    <a:pt x="93019" y="64045"/>
                    <a:pt x="220252" y="19070"/>
                  </a:cubicBezTo>
                  <a:lnTo>
                    <a:pt x="220252" y="19070"/>
                  </a:lnTo>
                  <a:close/>
                </a:path>
              </a:pathLst>
            </a:custGeom>
            <a:solidFill>
              <a:srgbClr val="FEFFF8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06375"/>
              <a:ext cx="660400" cy="114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418783" y="18263214"/>
            <a:ext cx="12282434" cy="0"/>
          </a:xfrm>
          <a:prstGeom prst="line">
            <a:avLst/>
          </a:prstGeom>
          <a:ln w="47625" cap="flat">
            <a:solidFill>
              <a:srgbClr val="8067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745909" y="18502367"/>
            <a:ext cx="2160439" cy="2144094"/>
            <a:chOff x="0" y="0"/>
            <a:chExt cx="1319890" cy="13099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9890" cy="1309905"/>
            </a:xfrm>
            <a:custGeom>
              <a:avLst/>
              <a:gdLst/>
              <a:ahLst/>
              <a:cxnLst/>
              <a:rect l="l" t="t" r="r" b="b"/>
              <a:pathLst>
                <a:path w="1319890" h="1309905">
                  <a:moveTo>
                    <a:pt x="0" y="0"/>
                  </a:moveTo>
                  <a:lnTo>
                    <a:pt x="1319890" y="0"/>
                  </a:lnTo>
                  <a:lnTo>
                    <a:pt x="1319890" y="1309905"/>
                  </a:lnTo>
                  <a:lnTo>
                    <a:pt x="0" y="1309905"/>
                  </a:lnTo>
                  <a:close/>
                </a:path>
              </a:pathLst>
            </a:custGeom>
            <a:solidFill>
              <a:srgbClr val="DCF6F8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71450"/>
              <a:ext cx="1319890" cy="1481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1"/>
                </a:lnSpc>
              </a:pPr>
              <a:r>
                <a:rPr lang="en-US" sz="2593">
                  <a:solidFill>
                    <a:srgbClr val="000000"/>
                  </a:solidFill>
                  <a:latin typeface="ぼくたちのゴシック2 Bold"/>
                  <a:ea typeface="ぼくたちのゴシック2 Bold"/>
                  <a:cs typeface="ぼくたちのゴシック2 Bold"/>
                  <a:sym typeface="ぼくたちのゴシック2 Bold"/>
                </a:rPr>
                <a:t>QR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6423" y="6975915"/>
            <a:ext cx="8345550" cy="4708293"/>
            <a:chOff x="0" y="0"/>
            <a:chExt cx="2679392" cy="14450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79392" cy="1445093"/>
            </a:xfrm>
            <a:custGeom>
              <a:avLst/>
              <a:gdLst/>
              <a:ahLst/>
              <a:cxnLst/>
              <a:rect l="l" t="t" r="r" b="b"/>
              <a:pathLst>
                <a:path w="2679392" h="1445093">
                  <a:moveTo>
                    <a:pt x="38314" y="0"/>
                  </a:moveTo>
                  <a:lnTo>
                    <a:pt x="2641079" y="0"/>
                  </a:lnTo>
                  <a:cubicBezTo>
                    <a:pt x="2662239" y="0"/>
                    <a:pt x="2679392" y="17154"/>
                    <a:pt x="2679392" y="38314"/>
                  </a:cubicBezTo>
                  <a:lnTo>
                    <a:pt x="2679392" y="1406779"/>
                  </a:lnTo>
                  <a:cubicBezTo>
                    <a:pt x="2679392" y="1416940"/>
                    <a:pt x="2675356" y="1426686"/>
                    <a:pt x="2668170" y="1433871"/>
                  </a:cubicBezTo>
                  <a:cubicBezTo>
                    <a:pt x="2660985" y="1441056"/>
                    <a:pt x="2651240" y="1445093"/>
                    <a:pt x="2641079" y="1445093"/>
                  </a:cubicBezTo>
                  <a:lnTo>
                    <a:pt x="38314" y="1445093"/>
                  </a:lnTo>
                  <a:cubicBezTo>
                    <a:pt x="17154" y="1445093"/>
                    <a:pt x="0" y="1427939"/>
                    <a:pt x="0" y="1406779"/>
                  </a:cubicBezTo>
                  <a:lnTo>
                    <a:pt x="0" y="38314"/>
                  </a:lnTo>
                  <a:cubicBezTo>
                    <a:pt x="0" y="28152"/>
                    <a:pt x="4037" y="18407"/>
                    <a:pt x="11222" y="11222"/>
                  </a:cubicBezTo>
                  <a:cubicBezTo>
                    <a:pt x="18407" y="4037"/>
                    <a:pt x="28152" y="0"/>
                    <a:pt x="3831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2679392" cy="1426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5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20119061">
            <a:off x="-2699650" y="-3277792"/>
            <a:ext cx="12621298" cy="12621298"/>
          </a:xfrm>
          <a:custGeom>
            <a:avLst/>
            <a:gdLst/>
            <a:ahLst/>
            <a:cxnLst/>
            <a:rect l="l" t="t" r="r" b="b"/>
            <a:pathLst>
              <a:path w="12621298" h="12621298">
                <a:moveTo>
                  <a:pt x="0" y="0"/>
                </a:moveTo>
                <a:lnTo>
                  <a:pt x="12621298" y="0"/>
                </a:lnTo>
                <a:lnTo>
                  <a:pt x="12621298" y="12621298"/>
                </a:lnTo>
                <a:lnTo>
                  <a:pt x="0" y="12621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2111101" y="3819451"/>
            <a:ext cx="10922050" cy="1877122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717"/>
              </a:lnSpc>
            </a:pPr>
            <a:r>
              <a:rPr lang="en-US" altLang="ja-JP" sz="7492">
                <a:solidFill>
                  <a:srgbClr val="ED1815"/>
                </a:solidFill>
                <a:latin typeface="にくまる"/>
                <a:ea typeface="にくまる"/>
                <a:cs typeface="にくまる"/>
                <a:sym typeface="にくまる"/>
              </a:rPr>
              <a:t>5</a:t>
            </a:r>
            <a:r>
              <a:rPr lang="en-US" sz="7492">
                <a:solidFill>
                  <a:srgbClr val="ED1815"/>
                </a:solidFill>
                <a:latin typeface="にくまる"/>
                <a:ea typeface="にくまる"/>
                <a:cs typeface="にくまる"/>
                <a:sym typeface="にくまる"/>
              </a:rPr>
              <a:t>月の国際交流イベント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1849" y="4744679"/>
            <a:ext cx="12824282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74"/>
              </a:lnSpc>
            </a:pPr>
            <a:r>
              <a:rPr lang="en-US" sz="8100">
                <a:solidFill>
                  <a:srgbClr val="944606"/>
                </a:solidFill>
                <a:latin typeface="Funtastic"/>
                <a:ea typeface="Funtastic"/>
                <a:cs typeface="Funtastic"/>
                <a:sym typeface="Funtastic"/>
              </a:rPr>
              <a:t>INTERNATIONAL </a:t>
            </a:r>
            <a:r>
              <a:rPr lang="en-US" sz="8100">
                <a:solidFill>
                  <a:srgbClr val="FF0000"/>
                </a:solidFill>
                <a:latin typeface="Funtastic"/>
                <a:ea typeface="Funtastic"/>
                <a:cs typeface="Funtastic"/>
                <a:sym typeface="Funtastic"/>
              </a:rPr>
              <a:t>Vietnamese</a:t>
            </a:r>
            <a:r>
              <a:rPr lang="en-US" sz="8100">
                <a:solidFill>
                  <a:srgbClr val="944606"/>
                </a:solidFill>
                <a:latin typeface="Funtastic"/>
                <a:ea typeface="Funtastic"/>
                <a:cs typeface="Funtastic"/>
                <a:sym typeface="Funtastic"/>
              </a:rPr>
              <a:t> NIGHT IN </a:t>
            </a:r>
            <a:r>
              <a:rPr lang="en-US" altLang="ja-JP" sz="8100">
                <a:solidFill>
                  <a:srgbClr val="944606"/>
                </a:solidFill>
                <a:latin typeface="Funtastic"/>
                <a:ea typeface="Funtastic"/>
                <a:cs typeface="Funtastic"/>
                <a:sym typeface="Funtastic"/>
              </a:rPr>
              <a:t>MAY</a:t>
            </a:r>
            <a:endParaRPr lang="en-US" sz="8100">
              <a:solidFill>
                <a:srgbClr val="944606"/>
              </a:solidFill>
              <a:latin typeface="Funtastic"/>
              <a:ea typeface="Funtastic"/>
              <a:cs typeface="Funtastic"/>
              <a:sym typeface="Funtasti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44282" y="7554003"/>
            <a:ext cx="8121740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5012" lvl="1" indent="-372506" algn="l">
              <a:lnSpc>
                <a:spcPts val="3554"/>
              </a:lnSpc>
              <a:buFont typeface="Arial"/>
              <a:buChar char="•"/>
            </a:pPr>
            <a:r>
              <a:rPr lang="en-US" sz="4000" spc="162">
                <a:solidFill>
                  <a:srgbClr val="000000"/>
                </a:solidFill>
                <a:latin typeface="Funtastic"/>
                <a:ea typeface="Funtastic"/>
                <a:cs typeface="Funtastic"/>
                <a:sym typeface="Funtastic"/>
              </a:rPr>
              <a:t>Date: </a:t>
            </a:r>
            <a:r>
              <a:rPr lang="en-US" sz="4000" spc="162">
                <a:solidFill>
                  <a:srgbClr val="FF0000"/>
                </a:solidFill>
                <a:latin typeface="Funtastic"/>
                <a:ea typeface="Funtastic"/>
                <a:cs typeface="Funtastic"/>
                <a:sym typeface="Funtastic"/>
              </a:rPr>
              <a:t>5</a:t>
            </a:r>
            <a:r>
              <a:rPr lang="en-US" sz="4000" spc="162">
                <a:solidFill>
                  <a:srgbClr val="E84037"/>
                </a:solidFill>
                <a:latin typeface="Funtastic"/>
                <a:ea typeface="Funtastic"/>
                <a:cs typeface="Funtastic"/>
                <a:sym typeface="Funtastic"/>
              </a:rPr>
              <a:t>/13(Wed.) 18:00~19:00</a:t>
            </a:r>
            <a:r>
              <a:rPr lang="en-US" sz="4000" spc="162">
                <a:solidFill>
                  <a:srgbClr val="000000"/>
                </a:solidFill>
                <a:latin typeface="Funtastic"/>
                <a:ea typeface="Funtastic"/>
                <a:cs typeface="Funtastic"/>
                <a:sym typeface="Funtastic"/>
              </a:rPr>
              <a:t> </a:t>
            </a:r>
            <a:r>
              <a:rPr lang="en-US" sz="4000" spc="162">
                <a:solidFill>
                  <a:srgbClr val="0070C0"/>
                </a:solidFill>
                <a:latin typeface="Funtastic"/>
                <a:ea typeface="Funtastic"/>
                <a:cs typeface="Funtastic"/>
                <a:sym typeface="Funtastic"/>
              </a:rPr>
              <a:t>@Global Learning Center in West Library</a:t>
            </a:r>
          </a:p>
          <a:p>
            <a:pPr marL="680244" lvl="1" indent="-340122" algn="l">
              <a:lnSpc>
                <a:spcPts val="3245"/>
              </a:lnSpc>
              <a:buFont typeface="Arial"/>
              <a:buChar char="•"/>
            </a:pPr>
            <a:r>
              <a:rPr lang="en-US" sz="4000" spc="148">
                <a:solidFill>
                  <a:srgbClr val="000000"/>
                </a:solidFill>
                <a:latin typeface="Funtastic"/>
                <a:ea typeface="Funtastic"/>
                <a:cs typeface="Funtastic"/>
                <a:sym typeface="Funtastic"/>
              </a:rPr>
              <a:t>Contents</a:t>
            </a:r>
          </a:p>
          <a:p>
            <a:pPr marL="1360487" lvl="2" indent="-453496" algn="l">
              <a:lnSpc>
                <a:spcPts val="3245"/>
              </a:lnSpc>
              <a:buFont typeface="Arial"/>
              <a:buChar char="⚬"/>
            </a:pPr>
            <a:r>
              <a:rPr lang="en-US" sz="4000" spc="148">
                <a:solidFill>
                  <a:srgbClr val="000000"/>
                </a:solidFill>
                <a:latin typeface="Funtastic"/>
                <a:ea typeface="Funtastic"/>
                <a:cs typeface="Funtastic"/>
                <a:sym typeface="Funtastic"/>
              </a:rPr>
              <a:t>Introduction of Vietnam</a:t>
            </a:r>
          </a:p>
          <a:p>
            <a:pPr marL="1360487" lvl="2" indent="-453496" algn="l">
              <a:lnSpc>
                <a:spcPts val="3245"/>
              </a:lnSpc>
              <a:buFont typeface="Arial"/>
              <a:buChar char="⚬"/>
            </a:pPr>
            <a:r>
              <a:rPr lang="en-US" sz="4000" spc="148">
                <a:solidFill>
                  <a:srgbClr val="000000"/>
                </a:solidFill>
                <a:latin typeface="Funtastic"/>
                <a:ea typeface="Funtastic"/>
                <a:cs typeface="Funtastic"/>
                <a:sym typeface="Funtastic"/>
              </a:rPr>
              <a:t>Introduction of home university</a:t>
            </a:r>
          </a:p>
          <a:p>
            <a:pPr marL="1360487" lvl="2" indent="-453496" algn="l">
              <a:lnSpc>
                <a:spcPts val="3245"/>
              </a:lnSpc>
              <a:buFont typeface="Arial"/>
              <a:buChar char="⚬"/>
            </a:pPr>
            <a:r>
              <a:rPr lang="en-US" sz="4000" spc="148">
                <a:solidFill>
                  <a:srgbClr val="000000"/>
                </a:solidFill>
                <a:latin typeface="Funtastic"/>
                <a:ea typeface="Funtastic"/>
                <a:cs typeface="Funtastic"/>
                <a:sym typeface="Funtastic"/>
              </a:rPr>
              <a:t>O&amp;A and interaction with other participants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0035" y="12346969"/>
            <a:ext cx="841579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4000" spc="370">
                <a:latin typeface="Funtastic"/>
                <a:ea typeface="Funtastic"/>
                <a:cs typeface="Funtastic"/>
                <a:sym typeface="Funtastic"/>
              </a:rPr>
              <a:t>A Vietnamese student will introduce home culture!</a:t>
            </a:r>
            <a:endParaRPr lang="en-US" sz="4000" spc="370">
              <a:latin typeface="Funtastic"/>
              <a:ea typeface="Funtastic"/>
              <a:cs typeface="Funtastic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108573" y="18544202"/>
            <a:ext cx="9765501" cy="103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6"/>
              </a:lnSpc>
            </a:pPr>
            <a:r>
              <a:rPr lang="en-US" sz="2975" err="1">
                <a:solidFill>
                  <a:srgbClr val="122B2B"/>
                </a:solidFill>
                <a:latin typeface="にくまる"/>
                <a:ea typeface="にくまる"/>
                <a:cs typeface="にくまる"/>
                <a:sym typeface="にくまる"/>
              </a:rPr>
              <a:t>事前にQRコードからの参加の予約をお願いします</a:t>
            </a:r>
            <a:r>
              <a:rPr lang="en-US" sz="2975">
                <a:solidFill>
                  <a:srgbClr val="122B2B"/>
                </a:solidFill>
                <a:latin typeface="にくまる"/>
                <a:ea typeface="にくまる"/>
                <a:cs typeface="にくまる"/>
                <a:sym typeface="にくまる"/>
              </a:rPr>
              <a:t>！</a:t>
            </a:r>
          </a:p>
          <a:p>
            <a:pPr algn="l">
              <a:lnSpc>
                <a:spcPts val="4066"/>
              </a:lnSpc>
              <a:spcBef>
                <a:spcPct val="0"/>
              </a:spcBef>
            </a:pPr>
            <a:r>
              <a:rPr lang="en-US" sz="2904">
                <a:solidFill>
                  <a:srgbClr val="122B2B"/>
                </a:solidFill>
                <a:latin typeface="Funtastic"/>
                <a:ea typeface="Funtastic"/>
                <a:cs typeface="Funtastic"/>
                <a:sym typeface="Funtastic"/>
              </a:rPr>
              <a:t>Please make sure to register for the events in advance!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108573" y="19476987"/>
            <a:ext cx="7560000" cy="1106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4"/>
              </a:lnSpc>
            </a:pPr>
            <a:r>
              <a:rPr lang="en-US" sz="1810" b="1">
                <a:solidFill>
                  <a:srgbClr val="122B2B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【お問い合わせ先/Contacts】​</a:t>
            </a:r>
          </a:p>
          <a:p>
            <a:pPr algn="l">
              <a:lnSpc>
                <a:spcPts val="2534"/>
              </a:lnSpc>
            </a:pPr>
            <a:r>
              <a:rPr lang="en-US" sz="1810" b="1">
                <a:solidFill>
                  <a:srgbClr val="122B2B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留学交流グループ/​Global Exchange Group​</a:t>
            </a:r>
          </a:p>
          <a:p>
            <a:pPr algn="l">
              <a:lnSpc>
                <a:spcPts val="2534"/>
              </a:lnSpc>
              <a:spcBef>
                <a:spcPct val="0"/>
              </a:spcBef>
            </a:pPr>
            <a:r>
              <a:rPr lang="en-US" sz="1810" b="1">
                <a:solidFill>
                  <a:srgbClr val="122B2B"/>
                </a:solidFill>
                <a:latin typeface="筑紫A丸ゴシック Bold"/>
                <a:ea typeface="筑紫A丸ゴシック Bold"/>
                <a:cs typeface="筑紫A丸ゴシック Bold"/>
                <a:sym typeface="筑紫A丸ゴシック Bold"/>
              </a:rPr>
              <a:t>✉ : elife@hiroshima-u.ac.jp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EB985C2-2FE1-40A4-DCFE-C634F1724811}"/>
              </a:ext>
            </a:extLst>
          </p:cNvPr>
          <p:cNvSpPr txBox="1"/>
          <p:nvPr/>
        </p:nvSpPr>
        <p:spPr>
          <a:xfrm>
            <a:off x="1610360" y="13791206"/>
            <a:ext cx="11892280" cy="1108294"/>
          </a:xfrm>
          <a:prstGeom prst="rect">
            <a:avLst/>
          </a:prstGeom>
          <a:noFill/>
        </p:spPr>
        <p:txBody>
          <a:bodyPr wrap="square" tIns="90000" bIns="90000">
            <a:spAutoFit/>
          </a:bodyPr>
          <a:lstStyle/>
          <a:p>
            <a:pPr algn="ctr">
              <a:lnSpc>
                <a:spcPts val="3496"/>
              </a:lnSpc>
              <a:spcBef>
                <a:spcPct val="0"/>
              </a:spcBef>
            </a:pPr>
            <a:r>
              <a:rPr lang="ja-JP" altLang="en-US" sz="3300" kern="1500" spc="300">
                <a:solidFill>
                  <a:srgbClr val="000000"/>
                </a:solidFill>
                <a:latin typeface="にくまる"/>
                <a:ea typeface="にくまる"/>
                <a:cs typeface="にくまる"/>
                <a:sym typeface="にくまる"/>
              </a:rPr>
              <a:t>ベトナム</a:t>
            </a:r>
            <a:r>
              <a:rPr lang="en-US" altLang="ja-JP" sz="3300" kern="1500" spc="300" err="1">
                <a:solidFill>
                  <a:srgbClr val="000000"/>
                </a:solidFill>
                <a:latin typeface="にくまる"/>
                <a:ea typeface="にくまる"/>
                <a:cs typeface="にくまる"/>
                <a:sym typeface="にくまる"/>
              </a:rPr>
              <a:t>の留学生が</a:t>
            </a:r>
            <a:r>
              <a:rPr lang="ja-JP" altLang="en-US" sz="3300" kern="1500" spc="300">
                <a:solidFill>
                  <a:srgbClr val="000000"/>
                </a:solidFill>
                <a:latin typeface="にくまる"/>
                <a:ea typeface="にくまる"/>
                <a:cs typeface="にくまる"/>
                <a:sym typeface="にくまる"/>
              </a:rPr>
              <a:t>ベトナムの</a:t>
            </a:r>
            <a:r>
              <a:rPr lang="en-US" altLang="ja-JP" sz="3300" kern="1500" spc="300" err="1">
                <a:solidFill>
                  <a:srgbClr val="000000"/>
                </a:solidFill>
                <a:latin typeface="にくまる"/>
                <a:ea typeface="にくまる"/>
                <a:cs typeface="にくまる"/>
                <a:sym typeface="にくまる"/>
              </a:rPr>
              <a:t>文化の紹介をしてくれます！ぜひご参加ください</a:t>
            </a:r>
            <a:r>
              <a:rPr lang="en-US" altLang="ja-JP" sz="3300" kern="1500" spc="300">
                <a:solidFill>
                  <a:srgbClr val="000000"/>
                </a:solidFill>
                <a:latin typeface="にくまる"/>
                <a:ea typeface="にくまる"/>
                <a:cs typeface="にくまる"/>
                <a:sym typeface="にくまる"/>
              </a:rPr>
              <a:t>！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FA466D79-95D7-CA53-D454-B08808BF8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451" y="7127989"/>
            <a:ext cx="4415855" cy="2820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21C3FDD-29B4-AE13-A7B4-6676030A2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182" y="10217909"/>
            <a:ext cx="4415856" cy="294390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D46EF65-C943-9721-747C-09A3FE3816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3" y="15073002"/>
            <a:ext cx="4325374" cy="2883583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C53AEBB-8BB4-4C66-3F21-15CB209FD6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251" y="15071420"/>
            <a:ext cx="4327748" cy="2885165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EE5376FA-86AA-A887-E156-6251C7BFFC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t="3947" r="6948" b="19773"/>
          <a:stretch>
            <a:fillRect/>
          </a:stretch>
        </p:blipFill>
        <p:spPr>
          <a:xfrm>
            <a:off x="9929955" y="15071420"/>
            <a:ext cx="4325400" cy="2883600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 rot="1616053">
            <a:off x="4273321" y="-3577859"/>
            <a:ext cx="12621298" cy="12621298"/>
          </a:xfrm>
          <a:custGeom>
            <a:avLst/>
            <a:gdLst/>
            <a:ahLst/>
            <a:cxnLst/>
            <a:rect l="l" t="t" r="r" b="b"/>
            <a:pathLst>
              <a:path w="12621298" h="12621298">
                <a:moveTo>
                  <a:pt x="0" y="0"/>
                </a:moveTo>
                <a:lnTo>
                  <a:pt x="12621298" y="0"/>
                </a:lnTo>
                <a:lnTo>
                  <a:pt x="12621298" y="12621298"/>
                </a:lnTo>
                <a:lnTo>
                  <a:pt x="0" y="12621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059BC9-0903-A52F-1B5B-24B661323D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494" r="1124" b="-1087"/>
          <a:stretch>
            <a:fillRect/>
          </a:stretch>
        </p:blipFill>
        <p:spPr>
          <a:xfrm>
            <a:off x="1511563" y="18370345"/>
            <a:ext cx="2398260" cy="26750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577D72-5E07-A8E0-660A-04229CD5E95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-80281" b="-158823"/>
          <a:stretch>
            <a:fillRect/>
          </a:stretch>
        </p:blipFill>
        <p:spPr>
          <a:xfrm>
            <a:off x="1226657" y="11214000"/>
            <a:ext cx="8173536" cy="17556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EA2B2A7E3817C4FB1E350DE8186C43B" ma:contentTypeVersion="11" ma:contentTypeDescription="新しいドキュメントを作成します。" ma:contentTypeScope="" ma:versionID="98be129ef50825b3e34f619d7252ff8e">
  <xsd:schema xmlns:xsd="http://www.w3.org/2001/XMLSchema" xmlns:xs="http://www.w3.org/2001/XMLSchema" xmlns:p="http://schemas.microsoft.com/office/2006/metadata/properties" xmlns:ns2="61d84f1c-2974-4bfb-970d-408b9f806f7c" xmlns:ns3="2e277242-9945-445e-9bb1-b4a43d35ec4a" targetNamespace="http://schemas.microsoft.com/office/2006/metadata/properties" ma:root="true" ma:fieldsID="9be0848f899d6f47fa3eb3ff1ba5e0f8" ns2:_="" ns3:_="">
    <xsd:import namespace="61d84f1c-2974-4bfb-970d-408b9f806f7c"/>
    <xsd:import namespace="2e277242-9945-445e-9bb1-b4a43d35ec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84f1c-2974-4bfb-970d-408b9f806f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画像タグ" ma:readOnly="false" ma:fieldId="{5cf76f15-5ced-4ddc-b409-7134ff3c332f}" ma:taxonomyMulti="true" ma:sspId="716f004f-0e0e-405a-a81f-da1b0d09b4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77242-9945-445e-9bb1-b4a43d35ec4a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2d521fe-1613-48bb-ba75-fc081ff1cca2}" ma:internalName="TaxCatchAll" ma:showField="CatchAllData" ma:web="2e277242-9945-445e-9bb1-b4a43d35ec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277242-9945-445e-9bb1-b4a43d35ec4a" xsi:nil="true"/>
    <lcf76f155ced4ddcb4097134ff3c332f xmlns="61d84f1c-2974-4bfb-970d-408b9f806f7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4E5129-8A79-4837-8262-BDF8D8591B58}">
  <ds:schemaRefs>
    <ds:schemaRef ds:uri="2e277242-9945-445e-9bb1-b4a43d35ec4a"/>
    <ds:schemaRef ds:uri="61d84f1c-2974-4bfb-970d-408b9f806f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E729B90-B661-485D-8DEC-EDEA77EB82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989832-2ED3-466F-A671-DCF73FFB2DC9}">
  <ds:schemaRefs>
    <ds:schemaRef ds:uri="http://schemas.microsoft.com/office/infopath/2007/PartnerControls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2e277242-9945-445e-9bb1-b4a43d35ec4a"/>
    <ds:schemaRef ds:uri="http://schemas.openxmlformats.org/package/2006/metadata/core-properties"/>
    <ds:schemaRef ds:uri="61d84f1c-2974-4bfb-970d-408b9f806f7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ユーザー設定</PresentationFormat>
  <Paragraphs>15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Funtastic</vt:lpstr>
      <vt:lpstr>Arial</vt:lpstr>
      <vt:lpstr>筑紫A丸ゴシック Bold</vt:lpstr>
      <vt:lpstr>ぼくたちのゴシック2 Bold</vt:lpstr>
      <vt:lpstr>にくまる</vt:lpstr>
      <vt:lpstr>Calibri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ブルー カラフル ストライプ マルシェ イベント ポスターのコピー</dc:title>
  <dc:creator>滝口　雄司</dc:creator>
  <cp:lastModifiedBy>滝口　雄司</cp:lastModifiedBy>
  <cp:revision>2</cp:revision>
  <cp:lastPrinted>2025-12-04T06:07:40Z</cp:lastPrinted>
  <dcterms:created xsi:type="dcterms:W3CDTF">2006-08-16T00:00:00Z</dcterms:created>
  <dcterms:modified xsi:type="dcterms:W3CDTF">2026-04-24T01:09:33Z</dcterms:modified>
  <dc:identifier>DAG59tE2dq0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0x0101004EA2B2A7E3817C4FB1E350DE8186C43B</vt:lpwstr>
  </property>
  <property fmtid="{D5CDD505-2E9C-101B-9397-08002B2CF9AE}" pid="3" name="MediaServiceImageTags">
    <vt:lpwstr/>
  </property>
</Properties>
</file>