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8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7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6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9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6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6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8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04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15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175C-738C-C14B-8DB2-74DC321B72A3}" type="datetimeFigureOut">
              <a:rPr kumimoji="1" lang="ja-JP" altLang="en-US" smtClean="0"/>
              <a:t>15/06/26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2C53-C4CE-7C48-9E2B-EC2C97DF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21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公共施設利用上のマナーについて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</a:t>
            </a:r>
            <a:r>
              <a:rPr lang="ja-JP" altLang="ja-JP" dirty="0" smtClean="0"/>
              <a:t>F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99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</a:t>
            </a:r>
            <a:r>
              <a:rPr lang="en-US" altLang="ja-JP" dirty="0" smtClean="0"/>
              <a:t>.</a:t>
            </a:r>
            <a:r>
              <a:rPr kumimoji="1" lang="ja-JP" altLang="en-US" dirty="0" smtClean="0"/>
              <a:t>広島大学の現状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自転車、原付の放置（そのまま卒業することも）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（特に夕方以降の）教室利用の仕方が汚い、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など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6000" dirty="0" smtClean="0"/>
              <a:t>⬇︎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lang="ja-JP" altLang="en-US" dirty="0" smtClean="0"/>
              <a:t>守れて当たり前のマナーを守れていない。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だから様々な注意喚起の張り紙がある。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6136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原因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誰も見ていないだろう、めんどくさい、などといった甘え</a:t>
            </a:r>
            <a:endParaRPr kumimoji="1" lang="en-US" altLang="ja-JP" dirty="0" smtClean="0"/>
          </a:p>
          <a:p>
            <a:r>
              <a:rPr lang="ja-JP" altLang="en-US" dirty="0" smtClean="0"/>
              <a:t>遅刻しそう、次の授業に遅れる、などの時間的余裕のなさ</a:t>
            </a:r>
            <a:endParaRPr lang="en-US" altLang="ja-JP" dirty="0" smtClean="0"/>
          </a:p>
          <a:p>
            <a:r>
              <a:rPr kumimoji="1" lang="ja-JP" altLang="en-US" dirty="0" smtClean="0"/>
              <a:t>自分くらい構わないだろうなどという、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自分中心の考え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9215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マナーを教える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（例：文学部がおこなっているマナー講座など）</a:t>
            </a:r>
            <a:endParaRPr kumimoji="1" lang="en-US" altLang="ja-JP" dirty="0" smtClean="0"/>
          </a:p>
          <a:p>
            <a:r>
              <a:rPr lang="ja-JP" altLang="en-US" dirty="0" smtClean="0"/>
              <a:t>教えるだけでなく、ひとりひとりにマナーについて意識してもらう。</a:t>
            </a:r>
            <a:endParaRPr lang="en-US" altLang="ja-JP" dirty="0" smtClean="0"/>
          </a:p>
          <a:p>
            <a:r>
              <a:rPr lang="ja-JP" altLang="en-US" dirty="0" smtClean="0"/>
              <a:t>オリキャンや教養ゼミなどにもマナーについてのプログラムを組み込む。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992156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Macintosh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公共施設利用上のマナーについて</vt:lpstr>
      <vt:lpstr>１.広島大学の現状</vt:lpstr>
      <vt:lpstr>２.原因</vt:lpstr>
      <vt:lpstr>３.対策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公共施設利用上のマナーについて</dc:title>
  <dc:creator>山本 康介</dc:creator>
  <cp:lastModifiedBy>山本 康介</cp:lastModifiedBy>
  <cp:revision>2</cp:revision>
  <dcterms:created xsi:type="dcterms:W3CDTF">2015-06-26T08:04:04Z</dcterms:created>
  <dcterms:modified xsi:type="dcterms:W3CDTF">2015-06-26T08:23:00Z</dcterms:modified>
</cp:coreProperties>
</file>