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0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175C-738C-C14B-8DB2-74DC321B72A3}" type="datetimeFigureOut">
              <a:rPr kumimoji="1" lang="ja-JP" altLang="en-US" smtClean="0"/>
              <a:t>15/06/26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2C53-C4CE-7C48-9E2B-EC2C97DF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588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175C-738C-C14B-8DB2-74DC321B72A3}" type="datetimeFigureOut">
              <a:rPr kumimoji="1" lang="ja-JP" altLang="en-US" smtClean="0"/>
              <a:t>15/06/26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2C53-C4CE-7C48-9E2B-EC2C97DF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27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175C-738C-C14B-8DB2-74DC321B72A3}" type="datetimeFigureOut">
              <a:rPr kumimoji="1" lang="ja-JP" altLang="en-US" smtClean="0"/>
              <a:t>15/06/26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2C53-C4CE-7C48-9E2B-EC2C97DF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96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175C-738C-C14B-8DB2-74DC321B72A3}" type="datetimeFigureOut">
              <a:rPr kumimoji="1" lang="ja-JP" altLang="en-US" smtClean="0"/>
              <a:t>15/06/26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2C53-C4CE-7C48-9E2B-EC2C97DF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69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175C-738C-C14B-8DB2-74DC321B72A3}" type="datetimeFigureOut">
              <a:rPr kumimoji="1" lang="ja-JP" altLang="en-US" smtClean="0"/>
              <a:t>15/06/26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2C53-C4CE-7C48-9E2B-EC2C97DF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29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175C-738C-C14B-8DB2-74DC321B72A3}" type="datetimeFigureOut">
              <a:rPr kumimoji="1" lang="ja-JP" altLang="en-US" smtClean="0"/>
              <a:t>15/06/26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2C53-C4CE-7C48-9E2B-EC2C97DF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366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175C-738C-C14B-8DB2-74DC321B72A3}" type="datetimeFigureOut">
              <a:rPr kumimoji="1" lang="ja-JP" altLang="en-US" smtClean="0"/>
              <a:t>15/06/26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2C53-C4CE-7C48-9E2B-EC2C97DF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064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175C-738C-C14B-8DB2-74DC321B72A3}" type="datetimeFigureOut">
              <a:rPr kumimoji="1" lang="ja-JP" altLang="en-US" smtClean="0"/>
              <a:t>15/06/26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2C53-C4CE-7C48-9E2B-EC2C97DF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285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175C-738C-C14B-8DB2-74DC321B72A3}" type="datetimeFigureOut">
              <a:rPr kumimoji="1" lang="ja-JP" altLang="en-US" smtClean="0"/>
              <a:t>15/06/26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2C53-C4CE-7C48-9E2B-EC2C97DF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6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175C-738C-C14B-8DB2-74DC321B72A3}" type="datetimeFigureOut">
              <a:rPr kumimoji="1" lang="ja-JP" altLang="en-US" smtClean="0"/>
              <a:t>15/06/26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2C53-C4CE-7C48-9E2B-EC2C97DF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04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175C-738C-C14B-8DB2-74DC321B72A3}" type="datetimeFigureOut">
              <a:rPr kumimoji="1" lang="ja-JP" altLang="en-US" smtClean="0"/>
              <a:t>15/06/26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2C53-C4CE-7C48-9E2B-EC2C97DF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157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D175C-738C-C14B-8DB2-74DC321B72A3}" type="datetimeFigureOut">
              <a:rPr kumimoji="1" lang="ja-JP" altLang="en-US" smtClean="0"/>
              <a:t>15/06/26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C2C53-C4CE-7C48-9E2B-EC2C97DF4F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217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3600" dirty="0" smtClean="0"/>
              <a:t>公共施設利用上のマナーについて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グループ</a:t>
            </a:r>
            <a:r>
              <a:rPr lang="ja-JP" altLang="ja-JP" dirty="0" smtClean="0"/>
              <a:t>F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999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１</a:t>
            </a:r>
            <a:r>
              <a:rPr lang="en-US" altLang="ja-JP" dirty="0" smtClean="0"/>
              <a:t>.</a:t>
            </a:r>
            <a:r>
              <a:rPr kumimoji="1" lang="ja-JP" altLang="en-US" dirty="0" smtClean="0"/>
              <a:t>広島大学の現状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自転車、原付の放置（そのまま卒業することも）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（特に夕方以降の）教室利用の仕方が汚い、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など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sz="6000" dirty="0" smtClean="0"/>
              <a:t>⬇︎</a:t>
            </a:r>
            <a:endParaRPr kumimoji="1" lang="en-US" altLang="ja-JP" sz="6000" dirty="0" smtClean="0"/>
          </a:p>
          <a:p>
            <a:pPr marL="0" indent="0">
              <a:buNone/>
            </a:pPr>
            <a:r>
              <a:rPr lang="ja-JP" altLang="en-US" dirty="0" smtClean="0"/>
              <a:t>守れて当たり前のマナーを守れていない。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だから様々な注意喚起の張り紙がある。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61369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２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原因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誰も見ていないだろう、めんどくさい、などといった甘え</a:t>
            </a:r>
            <a:endParaRPr kumimoji="1" lang="en-US" altLang="ja-JP" dirty="0" smtClean="0"/>
          </a:p>
          <a:p>
            <a:r>
              <a:rPr lang="ja-JP" altLang="en-US" dirty="0" smtClean="0"/>
              <a:t>遅刻しそう、次の授業に遅れる、などの時間的余裕のなさ</a:t>
            </a:r>
            <a:endParaRPr lang="en-US" altLang="ja-JP" dirty="0" smtClean="0"/>
          </a:p>
          <a:p>
            <a:r>
              <a:rPr kumimoji="1" lang="ja-JP" altLang="en-US" dirty="0" smtClean="0"/>
              <a:t>自分くらい構わないだろうなどという、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自分中心の考え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09215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３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対策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マナーを教える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（例：文学部がおこなっているマナー講座など）</a:t>
            </a:r>
            <a:endParaRPr kumimoji="1" lang="en-US" altLang="ja-JP" dirty="0" smtClean="0"/>
          </a:p>
          <a:p>
            <a:r>
              <a:rPr lang="ja-JP" altLang="en-US" dirty="0" smtClean="0"/>
              <a:t>教えるだけでなく、ひとりひとりにマナーについて意識してもらう。</a:t>
            </a:r>
            <a:endParaRPr lang="en-US" altLang="ja-JP" dirty="0" smtClean="0"/>
          </a:p>
          <a:p>
            <a:r>
              <a:rPr lang="ja-JP" altLang="en-US" dirty="0" smtClean="0"/>
              <a:t>オリキャンや教養ゼミなどにもマナーについてのプログラムを組み込む。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9921564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151</Words>
  <Application>Microsoft Macintosh PowerPoint</Application>
  <PresentationFormat>画面に合わせる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ホワイト</vt:lpstr>
      <vt:lpstr>公共施設利用上のマナーについて</vt:lpstr>
      <vt:lpstr>１.広島大学の現状</vt:lpstr>
      <vt:lpstr>２.原因</vt:lpstr>
      <vt:lpstr>３.対策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公共施設利用上のマナーについて</dc:title>
  <dc:creator>山本 康介</dc:creator>
  <cp:lastModifiedBy>山本 康介</cp:lastModifiedBy>
  <cp:revision>2</cp:revision>
  <dcterms:created xsi:type="dcterms:W3CDTF">2015-06-26T08:04:04Z</dcterms:created>
  <dcterms:modified xsi:type="dcterms:W3CDTF">2015-06-26T08:23:00Z</dcterms:modified>
</cp:coreProperties>
</file>