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837127" y="1966652"/>
            <a:ext cx="11217499" cy="1646302"/>
          </a:xfrm>
        </p:spPr>
        <p:txBody>
          <a:bodyPr/>
          <a:lstStyle/>
          <a:p>
            <a:r>
              <a:rPr lang="ja-JP" altLang="en-US"/>
              <a:t>占有</a:t>
            </a:r>
            <a:r>
              <a:rPr kumimoji="1" lang="ja-JP" altLang="en-US" smtClean="0"/>
              <a:t>離脱物</a:t>
            </a:r>
            <a:r>
              <a:rPr kumimoji="1" lang="ja-JP" altLang="en-US" dirty="0" smtClean="0"/>
              <a:t>横領・窃盗について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65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570963"/>
            <a:ext cx="9414456" cy="1320800"/>
          </a:xfrm>
        </p:spPr>
        <p:txBody>
          <a:bodyPr/>
          <a:lstStyle/>
          <a:p>
            <a:r>
              <a:rPr kumimoji="1" lang="ja-JP" altLang="en-US" dirty="0" smtClean="0"/>
              <a:t>広島大学で行っている占有離脱物横領・窃盗に関する取組を知っているか？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・もみじ・広大メールによる注意喚起</a:t>
            </a:r>
            <a:endParaRPr kumimoji="1" lang="en-US" altLang="ja-JP" dirty="0" smtClean="0"/>
          </a:p>
          <a:p>
            <a:r>
              <a:rPr lang="ja-JP" altLang="en-US" dirty="0" smtClean="0"/>
              <a:t>・のぼり旗</a:t>
            </a:r>
            <a:endParaRPr lang="en-US" altLang="ja-JP" dirty="0" smtClean="0"/>
          </a:p>
          <a:p>
            <a:r>
              <a:rPr kumimoji="1" lang="ja-JP" altLang="en-US" dirty="0" smtClean="0"/>
              <a:t>・放置自転車の処分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412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横領・窃盗に</a:t>
            </a:r>
            <a:r>
              <a:rPr lang="ja-JP" altLang="en-US" dirty="0" smtClean="0"/>
              <a:t>ついてどういう印象？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2800" dirty="0" smtClean="0"/>
              <a:t>　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lang="ja-JP" altLang="en-US" dirty="0" smtClean="0"/>
              <a:t>ビニール傘などだと自分のものと判別できなくて、間違えてもってかえってしまう場合がある</a:t>
            </a:r>
            <a:endParaRPr lang="en-US" altLang="ja-JP" dirty="0" smtClean="0"/>
          </a:p>
          <a:p>
            <a:r>
              <a:rPr lang="ja-JP" altLang="en-US" dirty="0" smtClean="0"/>
              <a:t>悪意があってしている場合じゃない時もあるから（放置自転車）</a:t>
            </a:r>
            <a:endParaRPr lang="en-US" altLang="ja-JP" dirty="0" smtClean="0"/>
          </a:p>
          <a:p>
            <a:r>
              <a:rPr lang="ja-JP" altLang="en-US" dirty="0"/>
              <a:t>横領する方も悪いけど、取られる方も悪い（管理できてない</a:t>
            </a:r>
            <a:r>
              <a:rPr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罪の意識　　万引き（窃盗）＞占有離脱物横領（両方とも違法なのに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528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有効対策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自転車の無料処分により放置自転車をなくし可能性を減らす</a:t>
            </a:r>
            <a:endParaRPr lang="en-US" altLang="ja-JP" dirty="0" smtClean="0"/>
          </a:p>
          <a:p>
            <a:r>
              <a:rPr kumimoji="1" lang="ja-JP" altLang="en-US" dirty="0" smtClean="0"/>
              <a:t>傘立てをなくす</a:t>
            </a:r>
            <a:endParaRPr kumimoji="1" lang="en-US" altLang="ja-JP" dirty="0" smtClean="0"/>
          </a:p>
          <a:p>
            <a:r>
              <a:rPr lang="ja-JP" altLang="en-US" dirty="0" smtClean="0"/>
              <a:t>傘立ての前に注意喚起</a:t>
            </a:r>
            <a:endParaRPr lang="en-US" altLang="ja-JP" dirty="0" smtClean="0"/>
          </a:p>
          <a:p>
            <a:r>
              <a:rPr lang="ja-JP" altLang="en-US" dirty="0"/>
              <a:t>自分</a:t>
            </a:r>
            <a:r>
              <a:rPr lang="ja-JP" altLang="en-US" dirty="0" smtClean="0"/>
              <a:t>の目印になるものをつける</a:t>
            </a:r>
            <a:endParaRPr lang="en-US" altLang="ja-JP" dirty="0" smtClean="0"/>
          </a:p>
          <a:p>
            <a:r>
              <a:rPr lang="ja-JP" altLang="en-US" dirty="0" smtClean="0"/>
              <a:t>壊れた自転車を西２の自転車修理場所にもっていく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701775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97</Words>
  <Application>Microsoft Office PowerPoint</Application>
  <PresentationFormat>ユーザー設定</PresentationFormat>
  <Paragraphs>17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ファセット</vt:lpstr>
      <vt:lpstr>占有離脱物横領・窃盗について</vt:lpstr>
      <vt:lpstr>広島大学で行っている占有離脱物横領・窃盗に関する取組を知っているか？</vt:lpstr>
      <vt:lpstr>横領・窃盗についてどういう印象？</vt:lpstr>
      <vt:lpstr>有効対策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専有離脱物横領・窃盗について</dc:title>
  <dc:creator>kazu</dc:creator>
  <cp:lastModifiedBy>supervisor</cp:lastModifiedBy>
  <cp:revision>5</cp:revision>
  <dcterms:created xsi:type="dcterms:W3CDTF">2015-06-26T07:31:37Z</dcterms:created>
  <dcterms:modified xsi:type="dcterms:W3CDTF">2015-07-24T04:21:50Z</dcterms:modified>
</cp:coreProperties>
</file>