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15/06/26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0708" y="1153258"/>
            <a:ext cx="7772400" cy="300624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グループ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未成年者飲酒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飲酒強要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473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33257" y="2280601"/>
            <a:ext cx="8669387" cy="44834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＊メール送信や、もみじでの注意喚起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＊実際あまり知られていない</a:t>
            </a:r>
            <a:endParaRPr kumimoji="1" lang="ja-JP" altLang="en-US" sz="4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大学側の取り組みについて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55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3500" dirty="0" smtClean="0"/>
              <a:t>＊法律で決められているから、いけない</a:t>
            </a:r>
            <a:endParaRPr kumimoji="1" lang="en-US" altLang="ja-JP" sz="3500" dirty="0" smtClean="0"/>
          </a:p>
          <a:p>
            <a:pPr marL="0" indent="0">
              <a:buNone/>
            </a:pPr>
            <a:endParaRPr kumimoji="1" lang="en-US" altLang="ja-JP" sz="3500" dirty="0" smtClean="0"/>
          </a:p>
          <a:p>
            <a:pPr marL="0" indent="0">
              <a:buNone/>
            </a:pPr>
            <a:r>
              <a:rPr lang="ja-JP" altLang="en-US" sz="3500" dirty="0" smtClean="0"/>
              <a:t>＊意識の問題がある。</a:t>
            </a:r>
            <a:endParaRPr lang="en-US" altLang="ja-JP" sz="3500" dirty="0" smtClean="0"/>
          </a:p>
          <a:p>
            <a:pPr marL="0" indent="0">
              <a:buNone/>
            </a:pPr>
            <a:endParaRPr lang="en-US" altLang="ja-JP" sz="3500" dirty="0" smtClean="0"/>
          </a:p>
          <a:p>
            <a:pPr marL="0" indent="0">
              <a:buNone/>
            </a:pPr>
            <a:r>
              <a:rPr lang="ja-JP" altLang="en-US" sz="3500" dirty="0" smtClean="0"/>
              <a:t>＊大学生の意識自体下がってきているが、強要することは減ってきている。</a:t>
            </a:r>
            <a:endParaRPr lang="en-US" altLang="ja-JP" sz="3500" dirty="0" smtClean="0"/>
          </a:p>
          <a:p>
            <a:pPr marL="0" indent="0">
              <a:buNone/>
            </a:pPr>
            <a:r>
              <a:rPr lang="ja-JP" altLang="ja-JP" sz="3500" dirty="0"/>
              <a:t>　</a:t>
            </a:r>
            <a:endParaRPr lang="en-US" altLang="ja-JP" sz="35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未成年者飲酒、飲酒強要についての学生の意識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241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42547" y="2519971"/>
            <a:ext cx="8734180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＊未成年者飲酒による、実際のリスクと影響を示す。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（のぼり、掲示など）</a:t>
            </a:r>
            <a:endParaRPr lang="en-US" altLang="ja-JP" sz="3200" dirty="0" smtClean="0"/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＊団体の中の成年の人が、未成年者がお酒を飲める環境に連れて行かない。</a:t>
            </a:r>
            <a:endParaRPr kumimoji="1" lang="en-US" altLang="ja-JP" sz="32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有効な対策として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6276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37</TotalTime>
  <Words>111</Words>
  <Application>Microsoft Macintosh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ウェーブ</vt:lpstr>
      <vt:lpstr>Bグループ 未成年者飲酒 飲酒強要</vt:lpstr>
      <vt:lpstr>大学側の取り組みについて</vt:lpstr>
      <vt:lpstr>未成年者飲酒、飲酒強要についての学生の意識</vt:lpstr>
      <vt:lpstr>有効な対策として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Bグループ 未成年者飲酒 飲酒強要</dc:title>
  <dc:creator>濱口 真依</dc:creator>
  <cp:lastModifiedBy>濱口 真依</cp:lastModifiedBy>
  <cp:revision>4</cp:revision>
  <dcterms:created xsi:type="dcterms:W3CDTF">2015-06-26T07:37:19Z</dcterms:created>
  <dcterms:modified xsi:type="dcterms:W3CDTF">2015-06-26T08:14:32Z</dcterms:modified>
</cp:coreProperties>
</file>