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12" d="100"/>
          <a:sy n="112" d="100"/>
        </p:scale>
        <p:origin x="-80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E2307-1E40-4E12-8716-25BFDA8E7013}" type="datetime1">
              <a:rPr lang="en-US" smtClean="0"/>
              <a:pPr/>
              <a:t>15/06/26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FCF5A-EA79-452C-A52C-1A2668C2E7DF}" type="datetime1">
              <a:rPr lang="en-US" smtClean="0"/>
              <a:pPr/>
              <a:t>15/06/26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C4C28-BD4B-4892-9A2D-6E19BD753A9A}" type="datetime1">
              <a:rPr lang="en-US" smtClean="0"/>
              <a:pPr/>
              <a:t>15/06/26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D9D02-426E-46C9-9EE9-0DE1EF8B2838}" type="datetime1">
              <a:rPr lang="en-US" smtClean="0"/>
              <a:pPr/>
              <a:t>15/06/26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AEBBE-F8B2-42CF-9895-E86A608384EB}" type="datetime1">
              <a:rPr lang="en-US" smtClean="0"/>
              <a:pPr/>
              <a:t>15/06/26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AA6B6-10E5-4810-BC9F-DA72D8452E73}" type="datetime1">
              <a:rPr lang="en-US" smtClean="0"/>
              <a:pPr/>
              <a:t>15/06/26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8D072-EF12-4AA2-BD71-ABC68B06D0E2}" type="datetime1">
              <a:rPr lang="en-US" smtClean="0"/>
              <a:pPr/>
              <a:t>15/06/26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DBF60-6CC3-4B74-A60D-3486985E4346}" type="datetime1">
              <a:rPr lang="en-US" smtClean="0"/>
              <a:pPr/>
              <a:t>15/06/26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14818-984F-4759-BF72-A33BDC1963BD}" type="datetime1">
              <a:rPr lang="en-US" smtClean="0"/>
              <a:pPr/>
              <a:t>15/06/26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7E191-5F94-4FC1-B823-BD7CABF7FA06}" type="datetime1">
              <a:rPr lang="en-US" smtClean="0"/>
              <a:pPr/>
              <a:t>15/06/26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56D55-EFBE-4F9B-8A5F-09D42CA22A9B}" type="datetime1">
              <a:rPr lang="en-US" smtClean="0"/>
              <a:pPr/>
              <a:t>15/06/26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プレースホルダーまでドラッグするかアイコンをクリックして図を追加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9D1D110F-3F4E-48D9-B8AA-5D0E825AFDBA}" type="datetime1">
              <a:rPr lang="en-US" smtClean="0"/>
              <a:pPr/>
              <a:t>15/06/26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kumimoji="1"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kumimoji="1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kumimoji="1"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kumimoji="1"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kumimoji="1"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400708" y="1153258"/>
            <a:ext cx="7772400" cy="3006247"/>
          </a:xfrm>
        </p:spPr>
        <p:txBody>
          <a:bodyPr>
            <a:normAutofit/>
          </a:bodyPr>
          <a:lstStyle/>
          <a:p>
            <a:r>
              <a:rPr kumimoji="1" lang="en-US" altLang="ja-JP" dirty="0" smtClean="0"/>
              <a:t>B</a:t>
            </a:r>
            <a:r>
              <a:rPr kumimoji="1" lang="ja-JP" altLang="en-US" dirty="0" smtClean="0"/>
              <a:t>グループ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lang="ja-JP" altLang="en-US" dirty="0" smtClean="0"/>
              <a:t>未成年者飲酒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飲酒強要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047337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>
          <a:xfrm>
            <a:off x="233257" y="2280601"/>
            <a:ext cx="8669387" cy="448345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kumimoji="1" lang="ja-JP" altLang="en-US" sz="4000" dirty="0" smtClean="0"/>
              <a:t>＊メール送信や、もみじでの注意喚起</a:t>
            </a:r>
            <a:endParaRPr kumimoji="1" lang="en-US" altLang="ja-JP" sz="4000" dirty="0" smtClean="0"/>
          </a:p>
          <a:p>
            <a:pPr marL="0" indent="0">
              <a:buNone/>
            </a:pPr>
            <a:endParaRPr lang="en-US" altLang="ja-JP" sz="4000" dirty="0"/>
          </a:p>
          <a:p>
            <a:pPr marL="0" indent="0">
              <a:buNone/>
            </a:pPr>
            <a:endParaRPr kumimoji="1" lang="en-US" altLang="ja-JP" sz="4000" dirty="0" smtClean="0"/>
          </a:p>
          <a:p>
            <a:pPr marL="0" indent="0">
              <a:buNone/>
            </a:pPr>
            <a:r>
              <a:rPr lang="ja-JP" altLang="en-US" sz="4000" dirty="0" smtClean="0"/>
              <a:t>＊実際あまり知られていない</a:t>
            </a:r>
            <a:endParaRPr kumimoji="1" lang="ja-JP" altLang="en-US" sz="4000" dirty="0"/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大学側の取り組みについて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085580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kumimoji="1" lang="ja-JP" altLang="en-US" sz="3500" dirty="0" smtClean="0"/>
              <a:t>＊法律で決められているから、いけない</a:t>
            </a:r>
            <a:endParaRPr kumimoji="1" lang="en-US" altLang="ja-JP" sz="3500" dirty="0" smtClean="0"/>
          </a:p>
          <a:p>
            <a:pPr marL="0" indent="0">
              <a:buNone/>
            </a:pPr>
            <a:endParaRPr kumimoji="1" lang="en-US" altLang="ja-JP" sz="3500" dirty="0" smtClean="0"/>
          </a:p>
          <a:p>
            <a:pPr marL="0" indent="0">
              <a:buNone/>
            </a:pPr>
            <a:r>
              <a:rPr lang="ja-JP" altLang="en-US" sz="3500" dirty="0" smtClean="0"/>
              <a:t>＊意識の問題がある。</a:t>
            </a:r>
            <a:endParaRPr lang="en-US" altLang="ja-JP" sz="3500" dirty="0" smtClean="0"/>
          </a:p>
          <a:p>
            <a:pPr marL="0" indent="0">
              <a:buNone/>
            </a:pPr>
            <a:endParaRPr lang="en-US" altLang="ja-JP" sz="3500" dirty="0" smtClean="0"/>
          </a:p>
          <a:p>
            <a:pPr marL="0" indent="0">
              <a:buNone/>
            </a:pPr>
            <a:r>
              <a:rPr lang="ja-JP" altLang="en-US" sz="3500" dirty="0" smtClean="0"/>
              <a:t>＊大学生の意識自体下がってきているが、強要することは減ってきている。</a:t>
            </a:r>
            <a:endParaRPr lang="en-US" altLang="ja-JP" sz="3500" dirty="0" smtClean="0"/>
          </a:p>
          <a:p>
            <a:pPr marL="0" indent="0">
              <a:buNone/>
            </a:pPr>
            <a:r>
              <a:rPr lang="ja-JP" altLang="ja-JP" sz="3500" dirty="0"/>
              <a:t>　</a:t>
            </a:r>
            <a:endParaRPr lang="en-US" altLang="ja-JP" sz="3500" dirty="0" smtClean="0"/>
          </a:p>
          <a:p>
            <a:pPr marL="0" indent="0">
              <a:buNone/>
            </a:pPr>
            <a:endParaRPr lang="en-US" altLang="ja-JP" dirty="0" smtClean="0"/>
          </a:p>
          <a:p>
            <a:pPr marL="0" indent="0">
              <a:buNone/>
            </a:pPr>
            <a:endParaRPr lang="en-US" altLang="ja-JP" dirty="0" smtClean="0"/>
          </a:p>
          <a:p>
            <a:endParaRPr kumimoji="1" lang="ja-JP" altLang="en-US" dirty="0"/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 smtClean="0"/>
              <a:t>未成年者飲酒、飲酒強要についての学生の意識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324133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>
          <a:xfrm>
            <a:off x="142547" y="2519971"/>
            <a:ext cx="8734180" cy="34506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ja-JP" altLang="en-US" sz="3200" dirty="0" smtClean="0"/>
              <a:t>＊未成年者飲酒による、実際のリスクと影響を示す。</a:t>
            </a:r>
            <a:endParaRPr kumimoji="1" lang="en-US" altLang="ja-JP" sz="3200" dirty="0" smtClean="0"/>
          </a:p>
          <a:p>
            <a:pPr marL="0" indent="0">
              <a:buNone/>
            </a:pPr>
            <a:r>
              <a:rPr lang="ja-JP" altLang="en-US" sz="3200" dirty="0" smtClean="0"/>
              <a:t>（のぼり、掲示など）</a:t>
            </a:r>
            <a:endParaRPr lang="en-US" altLang="ja-JP" sz="3200" dirty="0" smtClean="0"/>
          </a:p>
          <a:p>
            <a:pPr marL="0" indent="0">
              <a:buNone/>
            </a:pPr>
            <a:endParaRPr lang="en-US" altLang="ja-JP" sz="3600" dirty="0" smtClean="0"/>
          </a:p>
          <a:p>
            <a:pPr marL="0" indent="0">
              <a:buNone/>
            </a:pPr>
            <a:r>
              <a:rPr kumimoji="1" lang="ja-JP" altLang="en-US" sz="3200" dirty="0" smtClean="0"/>
              <a:t>＊団体の中の成年の人が、未成年者がお酒を飲める環境に連れて行かない。</a:t>
            </a:r>
            <a:endParaRPr kumimoji="1" lang="en-US" altLang="ja-JP" sz="3200" dirty="0" smtClean="0"/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有効な対策として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7627680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ウェーブ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ウェーブ.thmx</Template>
  <TotalTime>37</TotalTime>
  <Words>111</Words>
  <Application>Microsoft Macintosh PowerPoint</Application>
  <PresentationFormat>画面に合わせる (4:3)</PresentationFormat>
  <Paragraphs>19</Paragraphs>
  <Slides>4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5" baseType="lpstr">
      <vt:lpstr>ウェーブ</vt:lpstr>
      <vt:lpstr>Bグループ 未成年者飲酒 飲酒強要</vt:lpstr>
      <vt:lpstr>大学側の取り組みについて</vt:lpstr>
      <vt:lpstr>未成年者飲酒、飲酒強要についての学生の意識</vt:lpstr>
      <vt:lpstr>有効な対策として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Bグループ 未成年者飲酒 飲酒強要</dc:title>
  <dc:creator>濱口 真依</dc:creator>
  <cp:lastModifiedBy>濱口 真依</cp:lastModifiedBy>
  <cp:revision>4</cp:revision>
  <dcterms:created xsi:type="dcterms:W3CDTF">2015-06-26T07:37:19Z</dcterms:created>
  <dcterms:modified xsi:type="dcterms:W3CDTF">2015-06-26T08:14:32Z</dcterms:modified>
</cp:coreProperties>
</file>