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B8C4781-5994-4C79-974B-62C185C60D86}" type="datetimeFigureOut">
              <a:rPr kumimoji="1" lang="ja-JP" altLang="en-US" smtClean="0"/>
              <a:t>2015/7/24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2067349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8C4781-5994-4C79-974B-62C185C60D86}" type="datetimeFigureOut">
              <a:rPr kumimoji="1" lang="ja-JP" altLang="en-US" smtClean="0"/>
              <a:t>2015/7/24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841814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8C4781-5994-4C79-974B-62C185C60D86}" type="datetimeFigureOut">
              <a:rPr kumimoji="1" lang="ja-JP" altLang="en-US" smtClean="0"/>
              <a:t>2015/7/24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4233969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8C4781-5994-4C79-974B-62C185C60D86}" type="datetimeFigureOut">
              <a:rPr kumimoji="1" lang="ja-JP" altLang="en-US" smtClean="0"/>
              <a:t>2015/7/24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220065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B8C4781-5994-4C79-974B-62C185C60D86}" type="datetimeFigureOut">
              <a:rPr kumimoji="1" lang="ja-JP" altLang="en-US" smtClean="0"/>
              <a:t>2015/7/24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3866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B8C4781-5994-4C79-974B-62C185C60D86}" type="datetimeFigureOut">
              <a:rPr kumimoji="1" lang="ja-JP" altLang="en-US" smtClean="0"/>
              <a:t>2015/7/24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1546703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B8C4781-5994-4C79-974B-62C185C60D86}" type="datetimeFigureOut">
              <a:rPr kumimoji="1" lang="ja-JP" altLang="en-US" smtClean="0"/>
              <a:t>2015/7/24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2352341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B8C4781-5994-4C79-974B-62C185C60D86}" type="datetimeFigureOut">
              <a:rPr kumimoji="1" lang="ja-JP" altLang="en-US" smtClean="0"/>
              <a:t>2015/7/24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421479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B8C4781-5994-4C79-974B-62C185C60D86}" type="datetimeFigureOut">
              <a:rPr kumimoji="1" lang="ja-JP" altLang="en-US" smtClean="0"/>
              <a:t>2015/7/24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291338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8C4781-5994-4C79-974B-62C185C60D86}" type="datetimeFigureOut">
              <a:rPr kumimoji="1" lang="ja-JP" altLang="en-US" smtClean="0"/>
              <a:t>2015/7/24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760493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8C4781-5994-4C79-974B-62C185C60D86}" type="datetimeFigureOut">
              <a:rPr kumimoji="1" lang="ja-JP" altLang="en-US" smtClean="0"/>
              <a:t>2015/7/24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137763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8C4781-5994-4C79-974B-62C185C60D86}" type="datetimeFigureOut">
              <a:rPr kumimoji="1" lang="ja-JP" altLang="en-US" smtClean="0"/>
              <a:t>2015/7/24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DEED6-BC92-4D1F-92CF-57110273EE6D}" type="slidenum">
              <a:rPr kumimoji="1" lang="ja-JP" altLang="en-US" smtClean="0"/>
              <a:t>‹#›</a:t>
            </a:fld>
            <a:endParaRPr kumimoji="1" lang="ja-JP" altLang="en-US"/>
          </a:p>
        </p:txBody>
      </p:sp>
    </p:spTree>
    <p:extLst>
      <p:ext uri="{BB962C8B-B14F-4D97-AF65-F5344CB8AC3E}">
        <p14:creationId xmlns:p14="http://schemas.microsoft.com/office/powerpoint/2010/main" val="1189528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8800" dirty="0" smtClean="0">
                <a:solidFill>
                  <a:srgbClr val="FF0000"/>
                </a:solidFill>
              </a:rPr>
              <a:t>飲酒運転</a:t>
            </a:r>
            <a:endParaRPr kumimoji="1" lang="ja-JP" altLang="en-US" sz="8800" dirty="0">
              <a:solidFill>
                <a:srgbClr val="FF0000"/>
              </a:solidFill>
            </a:endParaRPr>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372906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現状の対策（広島大学による対策）</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生徒</a:t>
            </a:r>
            <a:r>
              <a:rPr lang="ja-JP" altLang="en-US" dirty="0"/>
              <a:t>全員</a:t>
            </a:r>
            <a:r>
              <a:rPr lang="ja-JP" altLang="en-US" dirty="0" smtClean="0"/>
              <a:t>のメールアドレスに飲酒運転が発覚したことを連絡する。</a:t>
            </a:r>
            <a:endParaRPr lang="en-US" altLang="ja-JP" dirty="0" smtClean="0"/>
          </a:p>
          <a:p>
            <a:endParaRPr lang="en-US" altLang="ja-JP" dirty="0"/>
          </a:p>
          <a:p>
            <a:r>
              <a:rPr lang="ja-JP" altLang="en-US" dirty="0" smtClean="0"/>
              <a:t>車・原付に乗る学生には安全講習会の参加を</a:t>
            </a:r>
            <a:r>
              <a:rPr lang="ja-JP" altLang="en-US" dirty="0" smtClean="0"/>
              <a:t>義務</a:t>
            </a:r>
            <a:r>
              <a:rPr lang="ja-JP" altLang="en-US" dirty="0" smtClean="0"/>
              <a:t>付</a:t>
            </a:r>
            <a:r>
              <a:rPr lang="ja-JP" altLang="en-US" dirty="0" smtClean="0"/>
              <a:t>ける</a:t>
            </a:r>
            <a:r>
              <a:rPr lang="ja-JP" altLang="en-US" dirty="0" smtClean="0"/>
              <a:t>。</a:t>
            </a:r>
            <a:endParaRPr lang="en-US" altLang="ja-JP" dirty="0" smtClean="0"/>
          </a:p>
          <a:p>
            <a:endParaRPr lang="en-US" altLang="ja-JP" dirty="0"/>
          </a:p>
          <a:p>
            <a:r>
              <a:rPr lang="ja-JP" altLang="en-US" dirty="0" smtClean="0"/>
              <a:t>学内や学外（居酒屋など）に飲酒撲滅のポスターを</a:t>
            </a:r>
            <a:r>
              <a:rPr lang="ja-JP" altLang="en-US" dirty="0"/>
              <a:t>貼</a:t>
            </a:r>
            <a:r>
              <a:rPr lang="ja-JP" altLang="en-US" dirty="0" smtClean="0"/>
              <a:t>ってもらう。</a:t>
            </a:r>
            <a:endParaRPr lang="en-US" altLang="ja-JP" dirty="0" smtClean="0"/>
          </a:p>
        </p:txBody>
      </p:sp>
    </p:spTree>
    <p:extLst>
      <p:ext uri="{BB962C8B-B14F-4D97-AF65-F5344CB8AC3E}">
        <p14:creationId xmlns:p14="http://schemas.microsoft.com/office/powerpoint/2010/main" val="4027994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それぞれの規範意識</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自分たちは飲酒運転をするとはおもっていないけれども、お酒を飲むことで冷静さを失い違反を行ってしまう。</a:t>
            </a:r>
            <a:endParaRPr kumimoji="1" lang="en-US" altLang="ja-JP" dirty="0" smtClean="0"/>
          </a:p>
          <a:p>
            <a:pPr marL="0" indent="0">
              <a:buNone/>
            </a:pPr>
            <a:r>
              <a:rPr lang="ja-JP" altLang="en-US" dirty="0" smtClean="0"/>
              <a:t>その結果、死亡事故などを引き起こしてしまい、将来に影響を及ぼしてしまう。</a:t>
            </a:r>
            <a:endParaRPr lang="en-US" altLang="ja-JP" dirty="0" smtClean="0"/>
          </a:p>
          <a:p>
            <a:pPr marL="0" indent="0">
              <a:buNone/>
            </a:pPr>
            <a:endParaRPr lang="en-US" altLang="ja-JP" dirty="0"/>
          </a:p>
          <a:p>
            <a:r>
              <a:rPr lang="ja-JP" altLang="en-US" dirty="0" smtClean="0"/>
              <a:t>お</a:t>
            </a:r>
            <a:r>
              <a:rPr lang="ja-JP" altLang="en-US" dirty="0"/>
              <a:t>酒</a:t>
            </a:r>
            <a:r>
              <a:rPr lang="ja-JP" altLang="en-US" dirty="0" smtClean="0"/>
              <a:t>を飲んで自転車に乗る人は</a:t>
            </a:r>
            <a:r>
              <a:rPr lang="ja-JP" altLang="en-US" smtClean="0"/>
              <a:t>まだまだ</a:t>
            </a:r>
            <a:r>
              <a:rPr lang="ja-JP" altLang="en-US" smtClean="0"/>
              <a:t>いる</a:t>
            </a:r>
            <a:r>
              <a:rPr lang="ja-JP" altLang="en-US" dirty="0" smtClean="0"/>
              <a:t>。自分だけの事故だけで終わることが多い。</a:t>
            </a:r>
            <a:endParaRPr lang="en-US" altLang="ja-JP" dirty="0" smtClean="0"/>
          </a:p>
          <a:p>
            <a:pPr marL="0" indent="0">
              <a:buNone/>
            </a:pPr>
            <a:endParaRPr lang="en-US" altLang="ja-JP" dirty="0"/>
          </a:p>
          <a:p>
            <a:pPr marL="457200" lvl="1" indent="0">
              <a:buNone/>
            </a:pPr>
            <a:r>
              <a:rPr lang="ja-JP" altLang="en-US" dirty="0" smtClean="0"/>
              <a:t>　　　　　</a:t>
            </a:r>
            <a:endParaRPr kumimoji="1" lang="en-US" altLang="ja-JP" dirty="0" smtClean="0"/>
          </a:p>
        </p:txBody>
      </p:sp>
    </p:spTree>
    <p:extLst>
      <p:ext uri="{BB962C8B-B14F-4D97-AF65-F5344CB8AC3E}">
        <p14:creationId xmlns:p14="http://schemas.microsoft.com/office/powerpoint/2010/main" val="3113803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有効な対策</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一年次の時にしか飲酒運転についてのガイダンスは必須でないので二十歳になる三年次にもガイダンスを必修化する。</a:t>
            </a:r>
            <a:endParaRPr kumimoji="1" lang="en-US" altLang="ja-JP" dirty="0" smtClean="0"/>
          </a:p>
          <a:p>
            <a:endParaRPr lang="en-US" altLang="ja-JP" dirty="0"/>
          </a:p>
          <a:p>
            <a:r>
              <a:rPr lang="ja-JP" altLang="en-US" dirty="0"/>
              <a:t>ガイダンス</a:t>
            </a:r>
            <a:r>
              <a:rPr lang="ja-JP" altLang="en-US" dirty="0" smtClean="0"/>
              <a:t>に被害者を呼ぶ</a:t>
            </a:r>
            <a:endParaRPr lang="en-US" altLang="ja-JP" dirty="0" smtClean="0"/>
          </a:p>
          <a:p>
            <a:endParaRPr kumimoji="1" lang="en-US" altLang="ja-JP" dirty="0"/>
          </a:p>
          <a:p>
            <a:r>
              <a:rPr lang="ja-JP" altLang="en-US" dirty="0" smtClean="0"/>
              <a:t>ＶＴＲを使用</a:t>
            </a:r>
            <a:endParaRPr lang="en-US" altLang="ja-JP" dirty="0" smtClean="0"/>
          </a:p>
          <a:p>
            <a:endParaRPr kumimoji="1" lang="en-US" altLang="ja-JP" dirty="0"/>
          </a:p>
          <a:p>
            <a:r>
              <a:rPr lang="ja-JP" altLang="en-US" dirty="0" smtClean="0"/>
              <a:t>罰則を示す</a:t>
            </a:r>
            <a:endParaRPr lang="en-US" altLang="ja-JP" dirty="0" smtClean="0"/>
          </a:p>
          <a:p>
            <a:r>
              <a:rPr kumimoji="1" lang="ja-JP" altLang="en-US" dirty="0" smtClean="0"/>
              <a:t>ガイダンス後アンケート（印象など）</a:t>
            </a:r>
            <a:endParaRPr kumimoji="1" lang="en-US" altLang="ja-JP" dirty="0"/>
          </a:p>
        </p:txBody>
      </p:sp>
    </p:spTree>
    <p:extLst>
      <p:ext uri="{BB962C8B-B14F-4D97-AF65-F5344CB8AC3E}">
        <p14:creationId xmlns:p14="http://schemas.microsoft.com/office/powerpoint/2010/main" val="3821491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6026157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176</Words>
  <Application>Microsoft Office PowerPoint</Application>
  <PresentationFormat>ユーザー設定</PresentationFormat>
  <Paragraphs>23</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飲酒運転</vt:lpstr>
      <vt:lpstr>現状の対策（広島大学による対策）</vt:lpstr>
      <vt:lpstr>それぞれの規範意識</vt:lpstr>
      <vt:lpstr>有効な対策</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飲酒運転</dc:title>
  <dc:creator>master</dc:creator>
  <cp:lastModifiedBy>supervisor</cp:lastModifiedBy>
  <cp:revision>6</cp:revision>
  <dcterms:created xsi:type="dcterms:W3CDTF">2015-06-26T07:41:35Z</dcterms:created>
  <dcterms:modified xsi:type="dcterms:W3CDTF">2015-07-24T04:20:29Z</dcterms:modified>
</cp:coreProperties>
</file>