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48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93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32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33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6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45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98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82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49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92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09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78EF6-7288-4980-A8E2-3E4072BEDFE4}" type="datetimeFigureOut">
              <a:rPr kumimoji="1" lang="ja-JP" altLang="en-US" smtClean="0"/>
              <a:t>2015/6/26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101DC-C75F-4A96-A86A-01F19F790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59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470025"/>
          </a:xfrm>
        </p:spPr>
        <p:txBody>
          <a:bodyPr/>
          <a:lstStyle/>
          <a:p>
            <a:r>
              <a:rPr lang="ja-JP" altLang="en-US" dirty="0" smtClean="0"/>
              <a:t>霞</a:t>
            </a:r>
            <a:r>
              <a:rPr lang="en-US" altLang="ja-JP" dirty="0" smtClean="0"/>
              <a:t>D</a:t>
            </a:r>
            <a:r>
              <a:rPr lang="ja-JP" altLang="en-US" dirty="0" smtClean="0"/>
              <a:t>グループ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「自転車のマナーについて」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7029400"/>
            <a:ext cx="6400800" cy="1752600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646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・広大の対策について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・広大が対策をとっていることは認知していな　　　　　かった。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・霞キャンパスでも対策を行ってほしい。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9142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自転車マナーに対する意識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・意識は薄い。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特に、自転車は軽車両の扱いという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意識が弱い。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・法律が変わったことは知っていた。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→国家資格をとれるかに関わってくるから。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5025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自転車マナー、駐輪マナーの悪い例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・駐輪スペース以外に駐輪してしまう。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→自分の学科の棟に近いところに停めたい。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 </a:t>
            </a:r>
            <a:r>
              <a:rPr lang="ja-JP" altLang="en-US" dirty="0" smtClean="0"/>
              <a:t>雨の時は、屋根の下に停めたい。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 </a:t>
            </a:r>
            <a:r>
              <a:rPr lang="ja-JP" altLang="en-US" dirty="0" smtClean="0"/>
              <a:t>駐輪スペース不足。</a:t>
            </a: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dirty="0"/>
              <a:t>⇓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・歩道にはみ出して通行の邪魔になる。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対策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駐輪スペースを増やす。整備する。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882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・並走。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→友達と話していると自然にそうなってしまう。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 </a:t>
            </a:r>
            <a:r>
              <a:rPr lang="ja-JP" altLang="en-US" dirty="0" smtClean="0"/>
              <a:t>周りに邪魔にならないなら・・・という考え。</a:t>
            </a:r>
            <a:endParaRPr lang="en-US" altLang="ja-JP" dirty="0" smtClean="0"/>
          </a:p>
          <a:p>
            <a:pPr marL="0" indent="0" algn="ctr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⇓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・通行の邪魔になる。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・逆方向からも並走で来た場合、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 </a:t>
            </a:r>
            <a:r>
              <a:rPr lang="ja-JP" altLang="en-US" dirty="0" smtClean="0"/>
              <a:t> 正面衝突する可能性が出てくる。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対策：自分の意識を高める。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自転車専用レーンを設ける。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9900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・</a:t>
            </a:r>
            <a:r>
              <a:rPr kumimoji="1" lang="ja-JP" altLang="en-US" dirty="0" err="1" smtClean="0"/>
              <a:t>傘さし</a:t>
            </a:r>
            <a:r>
              <a:rPr kumimoji="1" lang="ja-JP" altLang="en-US" dirty="0" smtClean="0"/>
              <a:t>運転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→カッパは左右の視界が悪い。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 カッパが濡れているので保管に困る。</a:t>
            </a: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dirty="0" smtClean="0"/>
              <a:t>⇓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・片手運転になってしまう。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・事故を起こす危険性が高まる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対策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透明なカッパを着用する。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 徒歩で移動する。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05782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・飲酒運転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→居酒屋などでも車を運転する人の飲酒は止められるが、自転車乗る人は止められない。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 移動時間の短縮。</a:t>
            </a: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dirty="0"/>
              <a:t>⇓</a:t>
            </a:r>
          </a:p>
          <a:p>
            <a:pPr marL="0" indent="0">
              <a:buNone/>
            </a:pPr>
            <a:r>
              <a:rPr kumimoji="1" lang="ja-JP" altLang="en-US" dirty="0" smtClean="0"/>
              <a:t>・法律違反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・事故を起こす危険性が極めて高い。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対策：飲んだら乗るな！！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03830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112</Words>
  <Application>Microsoft Office PowerPoint</Application>
  <PresentationFormat>画面に合わせる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霞Dグループ 「自転車のマナーについて」</vt:lpstr>
      <vt:lpstr>・広大の対策について</vt:lpstr>
      <vt:lpstr>自転車マナーに対する意識</vt:lpstr>
      <vt:lpstr>自転車マナー、駐輪マナーの悪い例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歯学部007</dc:creator>
  <cp:lastModifiedBy>歯学部007</cp:lastModifiedBy>
  <cp:revision>5</cp:revision>
  <dcterms:created xsi:type="dcterms:W3CDTF">2015-06-26T07:11:42Z</dcterms:created>
  <dcterms:modified xsi:type="dcterms:W3CDTF">2015-06-26T08:04:00Z</dcterms:modified>
</cp:coreProperties>
</file>