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5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3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5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32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44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1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72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62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33F0F-6727-489B-B70D-05B757808B87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D703-6FE3-4E27-A73D-6973F0568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32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8000" dirty="0" smtClean="0"/>
              <a:t>東広島</a:t>
            </a:r>
            <a:r>
              <a:rPr lang="en-US" altLang="ja-JP" sz="8000" dirty="0" smtClean="0"/>
              <a:t>D</a:t>
            </a:r>
            <a:r>
              <a:rPr lang="ja-JP" altLang="en-US" sz="8000" dirty="0" smtClean="0"/>
              <a:t>グループ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「</a:t>
            </a:r>
            <a:r>
              <a:rPr kumimoji="1" lang="ja-JP" altLang="en-US" sz="4800" dirty="0" smtClean="0"/>
              <a:t>自転車のマナーについて」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0590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800" dirty="0" smtClean="0"/>
              <a:t>広島大学が行っている対策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121839"/>
            <a:ext cx="10515600" cy="3622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・交通安全講習会の実施を検討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・大学の職員がマナー指導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・駐輪区域外の自転車のロック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・歩行者と自転車の分離（道の色分け）</a:t>
            </a:r>
            <a:endParaRPr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399594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sz="4800" dirty="0"/>
              <a:t>現状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・譲り合いがない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・信号無視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・並走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・無灯火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</a:t>
            </a:r>
            <a:r>
              <a:rPr lang="ja-JP" altLang="en-US" sz="4000" dirty="0" err="1" smtClean="0"/>
              <a:t>傘さし</a:t>
            </a:r>
            <a:r>
              <a:rPr lang="ja-JP" altLang="en-US" sz="4000" dirty="0" smtClean="0"/>
              <a:t>運転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・イヤホン</a:t>
            </a:r>
            <a:endParaRPr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219693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学生の意識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・悪いことをしている自覚がない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・自転車を毎日乗るから常に気を張っていられない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・集団でいるから責任感が薄い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・時間に余裕がない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・西条に学生しかいないから馴れ合いになる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・自動車と衝突しても責任は自動車が負う</a:t>
            </a:r>
            <a:endParaRPr kumimoji="1"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4028564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有効な対策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・交通安全講習会を実施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</a:t>
            </a:r>
            <a:r>
              <a:rPr kumimoji="1" lang="ja-JP" altLang="en-US" dirty="0" smtClean="0"/>
              <a:t>参加を徹底させる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・自転車没収などの罰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→無作為な罰では効果がない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・交通安全を意識させる設備をきちんとしたものにする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（ラミネート加工の薄いものではすぐ破損するため）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・規範意識会議に参加させる人数を増やす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・自己責任になることを自覚させる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666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201</Words>
  <Application>Microsoft Office PowerPoint</Application>
  <PresentationFormat>ワイド画面</PresentationFormat>
  <Paragraphs>30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東広島Dグループ</vt:lpstr>
      <vt:lpstr>広島大学が行っている対策</vt:lpstr>
      <vt:lpstr>現状</vt:lpstr>
      <vt:lpstr>学生の意識</vt:lpstr>
      <vt:lpstr>有効な対策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規範意識会議</dc:title>
  <dc:creator>master</dc:creator>
  <cp:lastModifiedBy>master</cp:lastModifiedBy>
  <cp:revision>3</cp:revision>
  <dcterms:created xsi:type="dcterms:W3CDTF">2015-06-26T08:02:56Z</dcterms:created>
  <dcterms:modified xsi:type="dcterms:W3CDTF">2015-06-26T08:19:10Z</dcterms:modified>
</cp:coreProperties>
</file>