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9A055-348A-4E37-9BB4-84B715E138AC}" type="datetimeFigureOut">
              <a:rPr kumimoji="1" lang="ja-JP" altLang="en-US" smtClean="0"/>
              <a:t>2015/7/24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B0C8-AF00-4D54-8D5C-A9F9444AA7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5386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9A055-348A-4E37-9BB4-84B715E138AC}" type="datetimeFigureOut">
              <a:rPr kumimoji="1" lang="ja-JP" altLang="en-US" smtClean="0"/>
              <a:t>2015/7/24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B0C8-AF00-4D54-8D5C-A9F9444AA7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209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9A055-348A-4E37-9BB4-84B715E138AC}" type="datetimeFigureOut">
              <a:rPr kumimoji="1" lang="ja-JP" altLang="en-US" smtClean="0"/>
              <a:t>2015/7/24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B0C8-AF00-4D54-8D5C-A9F9444AA7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9485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9A055-348A-4E37-9BB4-84B715E138AC}" type="datetimeFigureOut">
              <a:rPr kumimoji="1" lang="ja-JP" altLang="en-US" smtClean="0"/>
              <a:t>2015/7/24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B0C8-AF00-4D54-8D5C-A9F9444AA7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922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9A055-348A-4E37-9BB4-84B715E138AC}" type="datetimeFigureOut">
              <a:rPr kumimoji="1" lang="ja-JP" altLang="en-US" smtClean="0"/>
              <a:t>2015/7/24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B0C8-AF00-4D54-8D5C-A9F9444AA7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3523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9A055-348A-4E37-9BB4-84B715E138AC}" type="datetimeFigureOut">
              <a:rPr kumimoji="1" lang="ja-JP" altLang="en-US" smtClean="0"/>
              <a:t>2015/7/24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B0C8-AF00-4D54-8D5C-A9F9444AA7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44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9A055-348A-4E37-9BB4-84B715E138AC}" type="datetimeFigureOut">
              <a:rPr kumimoji="1" lang="ja-JP" altLang="en-US" smtClean="0"/>
              <a:t>2015/7/24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B0C8-AF00-4D54-8D5C-A9F9444AA7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9340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9A055-348A-4E37-9BB4-84B715E138AC}" type="datetimeFigureOut">
              <a:rPr kumimoji="1" lang="ja-JP" altLang="en-US" smtClean="0"/>
              <a:t>2015/7/24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B0C8-AF00-4D54-8D5C-A9F9444AA7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4143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9A055-348A-4E37-9BB4-84B715E138AC}" type="datetimeFigureOut">
              <a:rPr kumimoji="1" lang="ja-JP" altLang="en-US" smtClean="0"/>
              <a:t>2015/7/24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B0C8-AF00-4D54-8D5C-A9F9444AA7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9022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9A055-348A-4E37-9BB4-84B715E138AC}" type="datetimeFigureOut">
              <a:rPr kumimoji="1" lang="ja-JP" altLang="en-US" smtClean="0"/>
              <a:t>2015/7/24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B0C8-AF00-4D54-8D5C-A9F9444AA7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995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9A055-348A-4E37-9BB4-84B715E138AC}" type="datetimeFigureOut">
              <a:rPr kumimoji="1" lang="ja-JP" altLang="en-US" smtClean="0"/>
              <a:t>2015/7/24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9B0C8-AF00-4D54-8D5C-A9F9444AA7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4496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9A055-348A-4E37-9BB4-84B715E138AC}" type="datetimeFigureOut">
              <a:rPr kumimoji="1" lang="ja-JP" altLang="en-US" smtClean="0"/>
              <a:t>2015/7/24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9B0C8-AF00-4D54-8D5C-A9F9444AA7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4352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自転車のマナーについて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kumimoji="1" lang="ja-JP" altLang="en-US" dirty="0" smtClean="0"/>
              <a:t>・並列運行の苦情など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・放置自転車・・・卒業生のものが多いか？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　　　　　　　　　　  </a:t>
            </a:r>
            <a:r>
              <a:rPr kumimoji="1" lang="ja-JP" altLang="en-US" dirty="0" smtClean="0"/>
              <a:t>登録制に</a:t>
            </a:r>
            <a:r>
              <a:rPr kumimoji="1" lang="ja-JP" altLang="en-US" dirty="0" smtClean="0"/>
              <a:t>すればどうか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・安易な飲酒運転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・スマホ使用しながらの運転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・法改正の効果はいかほどか。具体的内容まで周知されていない？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・自転車の多様化（ロードバイク、ピスト、ママチャリ、ミニチャリ）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・事故などの結果予測をしていない人が多い（怪我の程度、損害賠償など）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・自転車が車両であるという意識の欠如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・自転車保険の未浸透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710375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自転車のマナーに</a:t>
            </a:r>
            <a:r>
              <a:rPr lang="ja-JP" altLang="en-US" dirty="0" smtClean="0"/>
              <a:t>ついて２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 smtClean="0"/>
              <a:t>・歩道の運転が場所により違い、わかりづらい・・・統一すればどうか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・自転車に対する講習を大学側で行って欲しい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・重大事故は高齢者に多い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・夜間運行の危険性・・・反射板（不十分？）、テールライト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・車道を走ることの危険性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マナー、法改正の情報をまず知ることが大事</a:t>
            </a:r>
            <a:endParaRPr kumimoji="1"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その機会</a:t>
            </a:r>
            <a:r>
              <a:rPr kumimoji="1" lang="ja-JP" altLang="en-US" smtClean="0"/>
              <a:t>を大学側にも作ってもらう（</a:t>
            </a:r>
            <a:r>
              <a:rPr kumimoji="1" lang="ja-JP" altLang="en-US" dirty="0" smtClean="0"/>
              <a:t>入学時ガイダンス、張り紙など）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632284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115</Words>
  <Application>Microsoft Office PowerPoint</Application>
  <PresentationFormat>ユーザー設定</PresentationFormat>
  <Paragraphs>20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自転車のマナーについて</vt:lpstr>
      <vt:lpstr>自転車のマナーについて２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supervisor</cp:lastModifiedBy>
  <cp:revision>6</cp:revision>
  <dcterms:created xsi:type="dcterms:W3CDTF">2015-06-26T07:26:45Z</dcterms:created>
  <dcterms:modified xsi:type="dcterms:W3CDTF">2015-07-24T04:24:44Z</dcterms:modified>
</cp:coreProperties>
</file>